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796" r:id="rId2"/>
  </p:sldIdLst>
  <p:sldSz cx="15360650" cy="8640763"/>
  <p:notesSz cx="9926638" cy="6797675"/>
  <p:embeddedFontLst>
    <p:embeddedFont>
      <p:font typeface="Calibri" pitchFamily="34" charset="0"/>
      <p:regular r:id="rId4"/>
      <p:bold r:id="rId5"/>
      <p:italic r:id="rId6"/>
      <p:boldItalic r:id="rId7"/>
    </p:embeddedFont>
    <p:embeddedFont>
      <p:font typeface="微软雅黑" pitchFamily="34" charset="-122"/>
      <p:regular r:id="rId8"/>
      <p:bold r:id="rId9"/>
    </p:embeddedFont>
  </p:embeddedFontLst>
  <p:custDataLst>
    <p:tags r:id="rId10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njiang ZHONG" initials="L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F74AD"/>
    <a:srgbClr val="A5A5A5"/>
    <a:srgbClr val="ED7D31"/>
    <a:srgbClr val="2A667C"/>
    <a:srgbClr val="629391"/>
    <a:srgbClr val="11707D"/>
    <a:srgbClr val="C2DADE"/>
    <a:srgbClr val="90000A"/>
    <a:srgbClr val="CECACB"/>
    <a:srgbClr val="0202B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706" autoAdjust="0"/>
    <p:restoredTop sz="94635"/>
  </p:normalViewPr>
  <p:slideViewPr>
    <p:cSldViewPr snapToGrid="0" showGuides="1">
      <p:cViewPr varScale="1">
        <p:scale>
          <a:sx n="60" d="100"/>
          <a:sy n="60" d="100"/>
        </p:scale>
        <p:origin x="-102" y="-258"/>
      </p:cViewPr>
      <p:guideLst>
        <p:guide orient="horz" pos="3105"/>
        <p:guide orient="horz" pos="4911"/>
        <p:guide pos="4845"/>
      </p:guideLst>
    </p:cSldViewPr>
  </p:slideViewPr>
  <p:outlineViewPr>
    <p:cViewPr>
      <p:scale>
        <a:sx n="33" d="100"/>
        <a:sy n="33" d="100"/>
      </p:scale>
      <p:origin x="0" y="242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3025" cy="737330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commentAuthors" Target="commentAuthors.xml"/><Relationship Id="rId5" Type="http://schemas.openxmlformats.org/officeDocument/2006/relationships/font" Target="fonts/font2.fntdata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487" cy="34136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微软雅黑" panose="020B0503020204020204" pitchFamily="34" charset="-122"/>
              </a:defRPr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621515" y="0"/>
            <a:ext cx="4302487" cy="34136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微软雅黑" panose="020B0503020204020204" pitchFamily="34" charset="-122"/>
              </a:defRPr>
            </a:lvl1pPr>
          </a:lstStyle>
          <a:p>
            <a:pPr fontAlgn="auto"/>
            <a:fld id="{DD3171C0-9633-480A-A25A-2EA0CE372372}" type="datetimeFigureOut">
              <a:rPr lang="zh-CN" altLang="en-US" strike="noStrike" noProof="1" smtClean="0">
                <a:latin typeface="+mn-lt"/>
                <a:ea typeface="微软雅黑" panose="020B0503020204020204" pitchFamily="34" charset="-122"/>
                <a:cs typeface="+mn-cs"/>
              </a:rPr>
              <a:pPr fontAlgn="auto"/>
              <a:t>2020/6/30</a:t>
            </a:fld>
            <a:endParaRPr lang="zh-CN" altLang="en-US" strike="noStrike" noProof="1"/>
          </a:p>
        </p:txBody>
      </p:sp>
      <p:sp>
        <p:nvSpPr>
          <p:cNvPr id="6148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2924771" y="850144"/>
            <a:ext cx="4076779" cy="2293867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149" name="备注占位符 4"/>
          <p:cNvSpPr>
            <a:spLocks noGrp="1"/>
          </p:cNvSpPr>
          <p:nvPr>
            <p:ph type="body" sz="quarter"/>
          </p:nvPr>
        </p:nvSpPr>
        <p:spPr>
          <a:xfrm>
            <a:off x="992168" y="3271207"/>
            <a:ext cx="7941983" cy="2676541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t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 indent="0"/>
            <a:r>
              <a:rPr lang="zh-CN" altLang="en-US" dirty="0"/>
              <a:t>第二级</a:t>
            </a:r>
          </a:p>
          <a:p>
            <a:pPr lvl="2" indent="0"/>
            <a:r>
              <a:rPr lang="zh-CN" altLang="en-US" dirty="0"/>
              <a:t>第三级</a:t>
            </a:r>
          </a:p>
          <a:p>
            <a:pPr lvl="3" indent="0"/>
            <a:r>
              <a:rPr lang="zh-CN" altLang="en-US" dirty="0"/>
              <a:t>第四级</a:t>
            </a:r>
          </a:p>
          <a:p>
            <a:pPr lvl="4" indent="0"/>
            <a:r>
              <a:rPr lang="zh-CN" altLang="en-US" dirty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6456531"/>
            <a:ext cx="4302487" cy="3413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微软雅黑" panose="020B0503020204020204" pitchFamily="34" charset="-122"/>
              </a:defRPr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621515" y="6456531"/>
            <a:ext cx="4302487" cy="3413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微软雅黑" panose="020B0503020204020204" pitchFamily="34" charset="-122"/>
              </a:defRPr>
            </a:lvl1pPr>
          </a:lstStyle>
          <a:p>
            <a:pPr fontAlgn="auto"/>
            <a:fld id="{3DDF3681-E4FB-4A75-9645-22DDA04ACF77}" type="slidenum">
              <a:rPr lang="zh-CN" altLang="en-US" strike="noStrike" noProof="1" smtClean="0">
                <a:latin typeface="+mn-lt"/>
                <a:ea typeface="微软雅黑" panose="020B0503020204020204" pitchFamily="34" charset="-122"/>
                <a:cs typeface="+mn-cs"/>
              </a:rPr>
              <a:pPr fontAlgn="auto"/>
              <a:t>‹#›</a:t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925763" y="850900"/>
            <a:ext cx="4073525" cy="2292350"/>
          </a:xfrm>
        </p:spPr>
      </p:sp>
      <p:sp>
        <p:nvSpPr>
          <p:cNvPr id="8194" name="备注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/>
          <a:lstStyle/>
          <a:p>
            <a:pPr lvl="0"/>
            <a:endParaRPr lang="zh-CN" altLang="en-US"/>
          </a:p>
        </p:txBody>
      </p:sp>
      <p:sp>
        <p:nvSpPr>
          <p:cNvPr id="8195" name="灯片编号占位符 3"/>
          <p:cNvSpPr>
            <a:spLocks noGrp="1"/>
          </p:cNvSpPr>
          <p:nvPr>
            <p:ph type="sldNum" sz="quarter"/>
          </p:nvPr>
        </p:nvSpPr>
        <p:spPr>
          <a:xfrm>
            <a:off x="5621515" y="6456531"/>
            <a:ext cx="4302487" cy="341362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b"/>
          <a:lstStyle/>
          <a:p>
            <a:pPr lvl="0" algn="r"/>
            <a:fld id="{9A0DB2DC-4C9A-4742-B13C-FB6460FD3503}" type="slidenum">
              <a:rPr lang="zh-CN" altLang="en-US" sz="1200">
                <a:latin typeface="Calibri" panose="020F0502020204030204" pitchFamily="34" charset="0"/>
                <a:ea typeface="微软雅黑" panose="020B0503020204020204" pitchFamily="34" charset="-122"/>
              </a:rPr>
              <a:pPr lvl="0" algn="r"/>
              <a:t>1</a:t>
            </a:fld>
            <a:endParaRPr lang="zh-CN" altLang="en-US" sz="120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bg>
      <p:bgPr>
        <a:blipFill rotWithShape="0">
          <a:blip r:embed="rId2" cstate="print">
            <a:alphaModFix amt="81999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1055688" y="8008938"/>
            <a:ext cx="3455988" cy="460375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pPr fontAlgn="auto"/>
            <a:fld id="{048E6250-5C76-47A9-A70F-5FF468DBD7A1}" type="datetimeFigureOut">
              <a:rPr lang="zh-CN" altLang="en-US" strike="noStrike" noProof="1" smtClean="0">
                <a:latin typeface="+mn-lt"/>
                <a:ea typeface="微软雅黑" panose="020B0503020204020204" pitchFamily="34" charset="-122"/>
                <a:cs typeface="+mn-cs"/>
              </a:rPr>
              <a:pPr fontAlgn="auto"/>
              <a:t>2020/6/30</a:t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5087938" y="8008938"/>
            <a:ext cx="5184775" cy="460375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10848975" y="8008938"/>
            <a:ext cx="3455988" cy="460375"/>
          </a:xfrm>
          <a:prstGeom prst="rect">
            <a:avLst/>
          </a:prstGeom>
        </p:spPr>
        <p:txBody>
          <a:bodyPr/>
          <a:lstStyle>
            <a:lvl1pPr>
              <a:defRPr>
                <a:ea typeface="微软雅黑" panose="020B0503020204020204" pitchFamily="34" charset="-122"/>
              </a:defRPr>
            </a:lvl1pPr>
          </a:lstStyle>
          <a:p>
            <a:pPr fontAlgn="auto"/>
            <a:fld id="{0CB0F53F-7DF6-40F4-BE79-5E4EC15755EC}" type="slidenum">
              <a:rPr lang="zh-CN" altLang="en-US" strike="noStrike" noProof="1" smtClean="0">
                <a:latin typeface="+mn-lt"/>
                <a:ea typeface="微软雅黑" panose="020B0503020204020204" pitchFamily="34" charset="-122"/>
                <a:cs typeface="+mn-cs"/>
              </a:rPr>
              <a:pPr fontAlgn="auto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3000"/>
    </mc:Choice>
    <mc:Fallback>
      <p:transition spd="slow" advClick="0" advTm="3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bg>
      <p:bgPr>
        <a:blipFill rotWithShape="0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标题和内容">
    <p:bg>
      <p:bgPr>
        <a:gradFill rotWithShape="0">
          <a:gsLst>
            <a:gs pos="0">
              <a:srgbClr val="D7D9E1">
                <a:alpha val="100000"/>
              </a:srgbClr>
            </a:gs>
            <a:gs pos="25999">
              <a:srgbClr val="EBECF0">
                <a:alpha val="100000"/>
              </a:srgbClr>
            </a:gs>
            <a:gs pos="100000">
              <a:srgbClr val="FFFFFF">
                <a:alpha val="100000"/>
              </a:srgb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30_标题幻灯片">
    <p:bg>
      <p:bgPr>
        <a:blipFill rotWithShape="0">
          <a:blip r:embed="rId2" cstate="print">
            <a:alphaModFix amt="81999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10" cstate="print">
            <a:alphaModFix amt="81999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直角三角形 10"/>
          <p:cNvSpPr/>
          <p:nvPr/>
        </p:nvSpPr>
        <p:spPr>
          <a:xfrm flipV="1">
            <a:off x="12812713" y="8339138"/>
            <a:ext cx="292100" cy="219075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z="2400" strike="noStrike" noProof="1">
              <a:ea typeface="微软雅黑" panose="020B0503020204020204" pitchFamily="34" charset="-122"/>
            </a:endParaRPr>
          </a:p>
        </p:txBody>
      </p:sp>
      <p:pic>
        <p:nvPicPr>
          <p:cNvPr id="1027" name="图片 3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808038" y="541338"/>
            <a:ext cx="828675" cy="828675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ransition/>
  <p:hf sldNum="0" hdr="0" ftr="0" dt="0"/>
  <p:txStyles>
    <p:titleStyle>
      <a:lvl1pPr algn="l" defTabSz="1217930" rtl="0" eaLnBrk="1" latinLnBrk="0" hangingPunct="1">
        <a:lnSpc>
          <a:spcPct val="90000"/>
        </a:lnSpc>
        <a:spcBef>
          <a:spcPct val="0"/>
        </a:spcBef>
        <a:buNone/>
        <a:defRPr sz="586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800" indent="-304800" algn="l" defTabSz="1217930" rtl="0" eaLnBrk="1" latinLnBrk="0" hangingPunct="1">
        <a:lnSpc>
          <a:spcPct val="90000"/>
        </a:lnSpc>
        <a:spcBef>
          <a:spcPts val="1335"/>
        </a:spcBef>
        <a:buFont typeface="Arial" panose="020B0604020202020204" pitchFamily="34" charset="0"/>
        <a:buChar char="•"/>
        <a:defRPr sz="3735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04800" algn="l" defTabSz="1217930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00" indent="-304800" algn="l" defTabSz="1217930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3pPr>
      <a:lvl4pPr marL="2132965" indent="-304800" algn="l" defTabSz="1217930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565" indent="-304800" algn="l" defTabSz="1217930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165" indent="-304800" algn="l" defTabSz="1217930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65" indent="-304800" algn="l" defTabSz="1217930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365" indent="-304800" algn="l" defTabSz="1217930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965" indent="-304800" algn="l" defTabSz="1217930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793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793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793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165" algn="l" defTabSz="121793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765" algn="l" defTabSz="121793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365" algn="l" defTabSz="121793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5" algn="l" defTabSz="121793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565" algn="l" defTabSz="121793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165" algn="l" defTabSz="121793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图片 1"/>
          <p:cNvPicPr>
            <a:picLocks noChangeAspect="1"/>
          </p:cNvPicPr>
          <p:nvPr/>
        </p:nvPicPr>
        <p:blipFill>
          <a:blip r:embed="rId4" cstate="print"/>
          <a:srcRect l="30893" b="-8475"/>
          <a:stretch>
            <a:fillRect/>
          </a:stretch>
        </p:blipFill>
        <p:spPr>
          <a:xfrm>
            <a:off x="1743704" y="558800"/>
            <a:ext cx="2041525" cy="873125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1"/>
    </p:custDataLst>
  </p:cSld>
  <p:clrMapOvr>
    <a:masterClrMapping/>
  </p:clrMapOvr>
  <p:transition advClick="0" advTm="300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OC_GUID" val="{8ea9dfb4-6ded-4a7b-9545-f57fd2b21615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heme/theme1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</Words>
  <Application>Microsoft Office PowerPoint</Application>
  <PresentationFormat>自定义</PresentationFormat>
  <Paragraphs>1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Arial</vt:lpstr>
      <vt:lpstr>宋体</vt:lpstr>
      <vt:lpstr>Calibri</vt:lpstr>
      <vt:lpstr>微软雅黑</vt:lpstr>
      <vt:lpstr>自定义设计方案</vt:lpstr>
      <vt:lpstr>幻灯片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zhong linjiang</dc:creator>
  <cp:lastModifiedBy>Administrator</cp:lastModifiedBy>
  <cp:revision>1706</cp:revision>
  <dcterms:created xsi:type="dcterms:W3CDTF">2015-09-17T15:12:00Z</dcterms:created>
  <dcterms:modified xsi:type="dcterms:W3CDTF">2020-06-30T03:31:18Z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2052-11.1.0.9339</vt:lpwstr>
  </property>
  <property fmtid="{D5CDD505-2E9C-101B-9397-08002B2CF9AE}" pid="3" name="KSORubyTemplateID">
    <vt:lpwstr>2</vt:lpwstr>
  </property>
</Properties>
</file>